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4562" autoAdjust="0"/>
  </p:normalViewPr>
  <p:slideViewPr>
    <p:cSldViewPr>
      <p:cViewPr varScale="1">
        <p:scale>
          <a:sx n="68" d="100"/>
          <a:sy n="68" d="100"/>
        </p:scale>
        <p:origin x="3288" y="-24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28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04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47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11425</TotalTime>
  <Words>20587</Words>
  <Application>Microsoft Macintosh PowerPoint</Application>
  <PresentationFormat>On-screen Show (4:3)</PresentationFormat>
  <Paragraphs>1906</Paragraphs>
  <Slides>119</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3</vt:i4>
      </vt:variant>
      <vt:variant>
        <vt:lpstr>Slide Titles</vt:lpstr>
      </vt:variant>
      <vt:variant>
        <vt:i4>119</vt:i4>
      </vt:variant>
    </vt:vector>
  </HeadingPairs>
  <TitlesOfParts>
    <vt:vector size="142" baseType="lpstr">
      <vt:lpstr>Arial Unicode MS</vt:lpstr>
      <vt:lpstr>DejaVu Sans Mono</vt:lpstr>
      <vt:lpstr>HGｺﾞｼｯｸM</vt:lpstr>
      <vt:lpstr>HGPｺﾞｼｯｸM</vt:lpstr>
      <vt:lpstr>inherit</vt:lpstr>
      <vt:lpstr>ＭＳ 明朝</vt:lpstr>
      <vt:lpstr>ＭＳ Ｐゴシック</vt:lpstr>
      <vt:lpstr>新細明體</vt:lpstr>
      <vt:lpstr>QualcommOfficeLight</vt:lpstr>
      <vt:lpstr>Roboto</vt:lpstr>
      <vt:lpstr>宋体</vt:lpstr>
      <vt:lpstr>Ubuntu</vt:lpstr>
      <vt:lpstr>Arial</vt:lpstr>
      <vt:lpstr>Calibri</vt:lpstr>
      <vt:lpstr>Cambria Math</vt:lpstr>
      <vt:lpstr>Consolas</vt:lpstr>
      <vt:lpstr>Courier New</vt:lpstr>
      <vt:lpstr>Times</vt:lpstr>
      <vt:lpstr>Times New Roman</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1167</cp:revision>
  <dcterms:created xsi:type="dcterms:W3CDTF">2016-01-14T23:49:10Z</dcterms:created>
  <dcterms:modified xsi:type="dcterms:W3CDTF">2018-03-04T13:13:24Z</dcterms:modified>
</cp:coreProperties>
</file>